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10691813" cy="7559675"/>
  <p:notesSz cx="7559675" cy="106918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156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77C4B4CC-B642-49DA-81F5-B2468219E2B8}" type="slidenum">
              <a:t>‹Nr.›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01720" y="1882440"/>
            <a:ext cx="9086760" cy="134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4060CD4-E2A3-45FE-8E35-EDA7E7E77ABC}" type="slidenum">
              <a:t>‹Nr.›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01720" y="1882440"/>
            <a:ext cx="9086760" cy="134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55BCBF45-45BE-4CC1-AD15-573F4471C8A7}" type="slidenum">
              <a:t>‹Nr.›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01720" y="1882440"/>
            <a:ext cx="9086760" cy="134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E26FCE93-EAC1-49F0-8B7F-2D22BE9E83A7}" type="slidenum">
              <a:t>‹Nr.›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3923596F-71C1-4E6B-A903-90B114BC2F9E}" type="slidenum">
              <a:t>‹Nr.›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01720" y="1882440"/>
            <a:ext cx="9086760" cy="134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6D785312-1372-4031-B125-6C76FD05D712}" type="slidenum"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01720" y="1882440"/>
            <a:ext cx="9086760" cy="134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EC17038D-AB3E-4AE6-9BDE-C177D5EA2018}" type="slidenum"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01720" y="1882440"/>
            <a:ext cx="9086760" cy="134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FE69BDC6-84EA-428A-9F0C-B0BBEFED2763}" type="slidenum">
              <a:t>‹Nr.›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01720" y="1882440"/>
            <a:ext cx="9086760" cy="134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59D21A44-7EE9-4CE8-9B14-C2B7098630B1}" type="slidenum">
              <a:t>‹Nr.›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801720" y="1882440"/>
            <a:ext cx="9086760" cy="621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DAD48B9C-3B17-47B8-A1B1-C9D41B701B31}" type="slidenum">
              <a:t>‹Nr.›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801720" y="1882440"/>
            <a:ext cx="9086760" cy="134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D5B7576E-5219-4546-823C-32FE828C814F}" type="slidenum">
              <a:t>‹Nr.›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01720" y="1882440"/>
            <a:ext cx="9086760" cy="134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01A6D986-C37F-4AE7-8A00-2E725B1849A5}" type="slidenum">
              <a:t>‹Nr.›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801720" y="1882440"/>
            <a:ext cx="9086760" cy="134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449F233A-7B73-4EB4-A8BA-C3A66C7D769E}" type="slidenum">
              <a:t>‹Nr.›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801720" y="1882440"/>
            <a:ext cx="9086760" cy="134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9B2AE282-62E3-4F8F-AE52-79EB46AC7A6A}" type="slidenum">
              <a:t>‹Nr.›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01720" y="1882440"/>
            <a:ext cx="9086760" cy="134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A9473FE3-D2A9-4676-A912-A1D3FCF69FA2}" type="slidenum">
              <a:t>‹Nr.›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801720" y="1882440"/>
            <a:ext cx="9086760" cy="134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211CE574-C56E-4FAC-B014-213D6B317E54}" type="slidenum">
              <a:t>‹Nr.›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801720" y="1882440"/>
            <a:ext cx="9086760" cy="134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481A1C13-0BD8-40DF-A09D-F232128DE0F3}" type="slidenum">
              <a:t>‹Nr.›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E9593627-DC89-4C1D-B540-4A253499C3DF}" type="slidenum">
              <a:t>‹Nr.›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801720" y="1882440"/>
            <a:ext cx="9086760" cy="134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5BB6E2DA-6A07-420F-8E6D-84798A9E13FF}" type="slidenum"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801720" y="1882440"/>
            <a:ext cx="9086760" cy="134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38D0AA14-DE4C-4AF2-B922-49CB1F9E21FD}" type="slidenum"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801720" y="1882440"/>
            <a:ext cx="9086760" cy="134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11171E0C-E028-4B25-AF13-BD0A526E6CB6}" type="slidenum">
              <a:t>‹Nr.›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801720" y="1882440"/>
            <a:ext cx="9086760" cy="134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89FF2811-0FD3-4160-A0EF-D54BED75E1E9}" type="slidenum">
              <a:t>‹Nr.›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01720" y="1882440"/>
            <a:ext cx="9086760" cy="134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C1F27118-BA8B-40FF-9B72-3A202A404F6F}" type="slidenum"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801720" y="1882440"/>
            <a:ext cx="9086760" cy="621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349AD11F-F0C4-4353-8CC4-8B9325E2309B}" type="slidenum">
              <a:t>‹Nr.›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801720" y="1882440"/>
            <a:ext cx="9086760" cy="134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04D60C00-A134-4D29-A826-5BCFB57E39FC}" type="slidenum">
              <a:t>‹Nr.›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801720" y="1882440"/>
            <a:ext cx="9086760" cy="134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6DBD9CC3-ACED-4955-9A1A-CBDEFA7CA174}" type="slidenum">
              <a:t>‹Nr.›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801720" y="1882440"/>
            <a:ext cx="9086760" cy="134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10118208-9CBB-440A-BAA9-F01FB061B7FA}" type="slidenum">
              <a:t>‹Nr.›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801720" y="1882440"/>
            <a:ext cx="9086760" cy="134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1E86A557-79BE-474B-A874-7BFF7C1669E2}" type="slidenum">
              <a:t>‹Nr.›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801720" y="1882440"/>
            <a:ext cx="9086760" cy="134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742516D7-86F9-4B3A-88FA-2E7A4960BD5F}" type="slidenum">
              <a:t>‹Nr.›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801720" y="1882440"/>
            <a:ext cx="9086760" cy="134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6D0F54FA-B50E-4056-AEE9-A3921CA3B421}" type="slidenum">
              <a:t>‹Nr.›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01720" y="1882440"/>
            <a:ext cx="9086760" cy="134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6E6CA1DB-39A1-48F5-9225-862F567A303E}" type="slidenum">
              <a:t>‹Nr.›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01720" y="1882440"/>
            <a:ext cx="9086760" cy="134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3AD178AF-962A-4049-B265-BFE547535CF6}" type="slidenum">
              <a:t>‹Nr.›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01720" y="1882440"/>
            <a:ext cx="9086760" cy="621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75667838-4368-47BD-A283-C49D905B8895}" type="slidenum">
              <a:t>‹Nr.›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01720" y="1882440"/>
            <a:ext cx="9086760" cy="134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7D22864F-25F8-4178-901E-7BF9D8AE1EDC}" type="slidenum">
              <a:t>‹Nr.›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01720" y="1882440"/>
            <a:ext cx="9086760" cy="134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BB736794-9C15-4511-91C0-C256F482298D}" type="slidenum">
              <a:t>‹Nr.›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01720" y="1882440"/>
            <a:ext cx="9086760" cy="134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44E66FD-1686-4F2C-8F13-2FD5FA8B9938}" type="slidenum">
              <a:t>‹Nr.›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ftr" idx="1"/>
          </p:nvPr>
        </p:nvSpPr>
        <p:spPr>
          <a:xfrm>
            <a:off x="3541680" y="7006680"/>
            <a:ext cx="3607200" cy="4010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strike="noStrike" spc="-1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endParaRPr lang="it-IT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ldNum" idx="2"/>
          </p:nvPr>
        </p:nvSpPr>
        <p:spPr>
          <a:xfrm>
            <a:off x="7551000" y="7006680"/>
            <a:ext cx="2404080" cy="4010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en-MK" sz="1320" b="0" strike="noStrike" spc="-1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EBD622B2-872F-4FBB-A230-256B43423CA2}" type="slidenum">
              <a:rPr lang="en-MK" sz="1320" b="0" strike="noStrike" spc="-1">
                <a:solidFill>
                  <a:srgbClr val="8B8B8B"/>
                </a:solidFill>
                <a:latin typeface="Calibri"/>
                <a:ea typeface="DejaVu Sans"/>
              </a:rPr>
              <a:t>‹Nr.›</a:t>
            </a:fld>
            <a:endParaRPr lang="it-IT" sz="132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>
          <a:xfrm>
            <a:off x="735120" y="7006680"/>
            <a:ext cx="2404080" cy="4010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it-IT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it-IT" sz="1400" b="0" strike="noStrike" spc="-1">
                <a:solidFill>
                  <a:srgbClr val="000000"/>
                </a:solidFill>
                <a:latin typeface="Times New Roman"/>
              </a:rPr>
              <a:t> 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it-IT" sz="4400" b="0" strike="noStrike" spc="-1">
                <a:solidFill>
                  <a:srgbClr val="000000"/>
                </a:solidFill>
                <a:latin typeface="Arial"/>
              </a:rPr>
              <a:t>Fai clic per modificare il formato del testo del titolo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strike="noStrike" spc="-1">
                <a:solidFill>
                  <a:srgbClr val="000000"/>
                </a:solidFill>
                <a:latin typeface="Arial"/>
              </a:rPr>
              <a:t>Fai clic per modificare il formato del testo della struttura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800" b="0" strike="noStrike" spc="-1">
                <a:solidFill>
                  <a:srgbClr val="000000"/>
                </a:solidFill>
                <a:latin typeface="Arial"/>
              </a:rPr>
              <a:t>Secondo livello struttura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400" b="0" strike="noStrike" spc="-1">
                <a:solidFill>
                  <a:srgbClr val="000000"/>
                </a:solidFill>
                <a:latin typeface="Arial"/>
              </a:rPr>
              <a:t>Terzo livello struttura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000" b="0" strike="noStrike" spc="-1">
                <a:solidFill>
                  <a:srgbClr val="000000"/>
                </a:solidFill>
                <a:latin typeface="Arial"/>
              </a:rPr>
              <a:t>Quarto livello struttura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Arial"/>
              </a:rPr>
              <a:t>Quinto livello struttura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Arial"/>
              </a:rPr>
              <a:t>Sesto livello struttura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Arial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801720" y="1882440"/>
            <a:ext cx="9086760" cy="134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it-IT" sz="1800" b="0" strike="noStrike" spc="-1">
                <a:solidFill>
                  <a:srgbClr val="000000"/>
                </a:solidFill>
                <a:latin typeface="Arial"/>
              </a:rPr>
              <a:t>Fai clic per modificare il formato del testo del titolo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ftr" idx="4"/>
          </p:nvPr>
        </p:nvSpPr>
        <p:spPr>
          <a:xfrm>
            <a:off x="3541680" y="7006680"/>
            <a:ext cx="3607200" cy="4010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strike="noStrike" spc="-1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&lt;piè di pagina&gt;</a:t>
            </a:r>
            <a:endParaRPr lang="it-IT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sldNum" idx="5"/>
          </p:nvPr>
        </p:nvSpPr>
        <p:spPr>
          <a:xfrm>
            <a:off x="7551000" y="7006680"/>
            <a:ext cx="2404080" cy="4010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en-MK" sz="1320" b="0" strike="noStrike" spc="-1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84D188AD-0A3F-45BC-85F3-D1F4FE73E7A0}" type="slidenum">
              <a:rPr lang="en-MK" sz="1320" b="0" strike="noStrike" spc="-1">
                <a:solidFill>
                  <a:srgbClr val="8B8B8B"/>
                </a:solidFill>
                <a:latin typeface="Calibri"/>
                <a:ea typeface="DejaVu Sans"/>
              </a:rPr>
              <a:t>‹Nr.›</a:t>
            </a:fld>
            <a:endParaRPr lang="it-IT" sz="132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dt" idx="6"/>
          </p:nvPr>
        </p:nvSpPr>
        <p:spPr>
          <a:xfrm>
            <a:off x="735120" y="7006680"/>
            <a:ext cx="2404080" cy="4010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it-IT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it-IT" sz="1400" b="0" strike="noStrike" spc="-1">
                <a:solidFill>
                  <a:srgbClr val="000000"/>
                </a:solidFill>
                <a:latin typeface="Times New Roman"/>
              </a:rPr>
              <a:t>&lt;data/ora&gt;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strike="noStrike" spc="-1">
                <a:solidFill>
                  <a:srgbClr val="000000"/>
                </a:solidFill>
                <a:latin typeface="Arial"/>
              </a:rPr>
              <a:t>Fai clic per modificare il formato del testo della struttura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800" b="0" strike="noStrike" spc="-1">
                <a:solidFill>
                  <a:srgbClr val="000000"/>
                </a:solidFill>
                <a:latin typeface="Arial"/>
              </a:rPr>
              <a:t>Secondo livello struttura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400" b="0" strike="noStrike" spc="-1">
                <a:solidFill>
                  <a:srgbClr val="000000"/>
                </a:solidFill>
                <a:latin typeface="Arial"/>
              </a:rPr>
              <a:t>Terzo livello struttura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000" b="0" strike="noStrike" spc="-1">
                <a:solidFill>
                  <a:srgbClr val="000000"/>
                </a:solidFill>
                <a:latin typeface="Arial"/>
              </a:rPr>
              <a:t>Quarto livello struttura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Arial"/>
              </a:rPr>
              <a:t>Quinto livello struttura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Arial"/>
              </a:rPr>
              <a:t>Sesto livello struttura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Arial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ftr" idx="7"/>
          </p:nvPr>
        </p:nvSpPr>
        <p:spPr>
          <a:xfrm>
            <a:off x="3541680" y="7006680"/>
            <a:ext cx="3607200" cy="4010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strike="noStrike" spc="-1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&lt;piè di pagina&gt;</a:t>
            </a:r>
            <a:endParaRPr lang="it-IT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sldNum" idx="8"/>
          </p:nvPr>
        </p:nvSpPr>
        <p:spPr>
          <a:xfrm>
            <a:off x="7551000" y="7006680"/>
            <a:ext cx="2404080" cy="4010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en-MK" sz="1320" b="0" strike="noStrike" spc="-1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C2A557C8-74FA-41CB-9D66-4D50CB557CCC}" type="slidenum">
              <a:rPr lang="en-MK" sz="1320" b="0" strike="noStrike" spc="-1">
                <a:solidFill>
                  <a:srgbClr val="8B8B8B"/>
                </a:solidFill>
                <a:latin typeface="Calibri"/>
                <a:ea typeface="DejaVu Sans"/>
              </a:rPr>
              <a:t>‹Nr.›</a:t>
            </a:fld>
            <a:endParaRPr lang="it-IT" sz="132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dt" idx="9"/>
          </p:nvPr>
        </p:nvSpPr>
        <p:spPr>
          <a:xfrm>
            <a:off x="735120" y="7006680"/>
            <a:ext cx="2404080" cy="4010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it-IT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it-IT" sz="1400" b="0" strike="noStrike" spc="-1">
                <a:solidFill>
                  <a:srgbClr val="000000"/>
                </a:solidFill>
                <a:latin typeface="Times New Roman"/>
              </a:rPr>
              <a:t>&lt;data/ora&gt;</a:t>
            </a:r>
          </a:p>
        </p:txBody>
      </p:sp>
      <p:sp>
        <p:nvSpPr>
          <p:cNvPr id="85" name="PlaceHolder 4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it-IT" sz="4400" b="0" strike="noStrike" spc="-1">
                <a:solidFill>
                  <a:srgbClr val="000000"/>
                </a:solidFill>
                <a:latin typeface="Arial"/>
              </a:rPr>
              <a:t>Fai clic per modificare il formato del testo del titolo</a:t>
            </a: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strike="noStrike" spc="-1">
                <a:solidFill>
                  <a:srgbClr val="000000"/>
                </a:solidFill>
                <a:latin typeface="Arial"/>
              </a:rPr>
              <a:t>Fai clic per modificare il formato del testo della struttura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800" b="0" strike="noStrike" spc="-1">
                <a:solidFill>
                  <a:srgbClr val="000000"/>
                </a:solidFill>
                <a:latin typeface="Arial"/>
              </a:rPr>
              <a:t>Secondo livello struttura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400" b="0" strike="noStrike" spc="-1">
                <a:solidFill>
                  <a:srgbClr val="000000"/>
                </a:solidFill>
                <a:latin typeface="Arial"/>
              </a:rPr>
              <a:t>Terzo livello struttura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000" b="0" strike="noStrike" spc="-1">
                <a:solidFill>
                  <a:srgbClr val="000000"/>
                </a:solidFill>
                <a:latin typeface="Arial"/>
              </a:rPr>
              <a:t>Quarto livello struttura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Arial"/>
              </a:rPr>
              <a:t>Quinto livello struttura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Arial"/>
              </a:rPr>
              <a:t>Sesto livello struttura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Arial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735120" y="-165240"/>
            <a:ext cx="9220320" cy="1459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lnSpc>
                <a:spcPct val="90000"/>
              </a:lnSpc>
              <a:buNone/>
              <a:tabLst>
                <a:tab pos="0" algn="l"/>
              </a:tabLst>
            </a:pPr>
            <a:r>
              <a:rPr lang="it-IT" sz="4850" b="0" strike="noStrike" spc="-1">
                <a:solidFill>
                  <a:schemeClr val="dk1"/>
                </a:solidFill>
                <a:latin typeface="TT Fors Bold"/>
                <a:ea typeface="DejaVu Sans"/>
              </a:rPr>
              <a:t>Istruzioni da stampare </a:t>
            </a:r>
            <a:endParaRPr lang="it-IT" sz="485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735120" y="2012400"/>
            <a:ext cx="5231160" cy="4795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252000" indent="-252000">
              <a:lnSpc>
                <a:spcPct val="90000"/>
              </a:lnSpc>
              <a:spcBef>
                <a:spcPts val="1103"/>
              </a:spcBef>
              <a:buClr>
                <a:srgbClr val="000000"/>
              </a:buClr>
              <a:buFont typeface="Arial"/>
              <a:buChar char="•"/>
            </a:pPr>
            <a:r>
              <a:rPr lang="it-IT" sz="2400" b="0" strike="noStrike" spc="-1">
                <a:solidFill>
                  <a:schemeClr val="dk1"/>
                </a:solidFill>
                <a:latin typeface="TT Fors"/>
                <a:ea typeface="DejaVu Sans"/>
              </a:rPr>
              <a:t>Istruzioni generali: Stampa pag. 2 su un foglio A4 </a:t>
            </a:r>
            <a:endParaRPr lang="it-IT" sz="2400" b="0" strike="noStrike" spc="-1">
              <a:solidFill>
                <a:srgbClr val="000000"/>
              </a:solidFill>
              <a:latin typeface="Arial"/>
            </a:endParaRPr>
          </a:p>
          <a:p>
            <a:pPr marL="252000" indent="-252000">
              <a:lnSpc>
                <a:spcPct val="90000"/>
              </a:lnSpc>
              <a:spcBef>
                <a:spcPts val="1103"/>
              </a:spcBef>
              <a:buClr>
                <a:srgbClr val="000000"/>
              </a:buClr>
              <a:buFont typeface="Arial"/>
              <a:buChar char="•"/>
            </a:pPr>
            <a:r>
              <a:rPr lang="it-IT" sz="2400" b="0" strike="noStrike" spc="-1">
                <a:solidFill>
                  <a:schemeClr val="dk1"/>
                </a:solidFill>
                <a:latin typeface="TT Fors"/>
                <a:ea typeface="DejaVu Sans"/>
              </a:rPr>
              <a:t>Istruzioni passo per passo: </a:t>
            </a:r>
            <a:endParaRPr lang="it-IT" sz="2400" b="0" strike="noStrike" spc="-1">
              <a:solidFill>
                <a:srgbClr val="000000"/>
              </a:solidFill>
              <a:latin typeface="Arial"/>
            </a:endParaRPr>
          </a:p>
          <a:p>
            <a:pPr marL="756000" lvl="1" indent="-252000">
              <a:lnSpc>
                <a:spcPct val="90000"/>
              </a:lnSpc>
              <a:spcBef>
                <a:spcPts val="550"/>
              </a:spcBef>
              <a:buClr>
                <a:srgbClr val="000000"/>
              </a:buClr>
              <a:buFont typeface="Arial"/>
              <a:buChar char="•"/>
            </a:pPr>
            <a:r>
              <a:rPr lang="it-IT" sz="2400" b="0" strike="noStrike" spc="-1">
                <a:solidFill>
                  <a:schemeClr val="dk1"/>
                </a:solidFill>
                <a:latin typeface="TT Fors"/>
                <a:ea typeface="Microsoft YaHei"/>
              </a:rPr>
              <a:t>Stampa pp. 3-11 utilizzando la modalità 2 pagine su una pagina, no fronte/retro</a:t>
            </a:r>
            <a:endParaRPr lang="it-IT" sz="2400" b="0" strike="noStrike" spc="-1">
              <a:solidFill>
                <a:srgbClr val="000000"/>
              </a:solidFill>
              <a:latin typeface="Arial"/>
            </a:endParaRPr>
          </a:p>
          <a:p>
            <a:pPr marL="756000" lvl="1" indent="-252000">
              <a:lnSpc>
                <a:spcPct val="90000"/>
              </a:lnSpc>
              <a:spcBef>
                <a:spcPts val="550"/>
              </a:spcBef>
              <a:buClr>
                <a:srgbClr val="000000"/>
              </a:buClr>
              <a:buFont typeface="Arial"/>
              <a:buChar char="•"/>
            </a:pPr>
            <a:r>
              <a:rPr lang="it-IT" sz="2400" b="0" strike="noStrike" spc="-1">
                <a:solidFill>
                  <a:schemeClr val="dk1"/>
                </a:solidFill>
                <a:latin typeface="TT Fors"/>
                <a:ea typeface="Microsoft YaHei"/>
              </a:rPr>
              <a:t>Stampa su cartoncino(e.g. </a:t>
            </a:r>
            <a:br>
              <a:rPr sz="2400"/>
            </a:br>
            <a:r>
              <a:rPr lang="it-IT" sz="2400" b="0" strike="noStrike" spc="-1">
                <a:solidFill>
                  <a:schemeClr val="dk1"/>
                </a:solidFill>
                <a:latin typeface="TT Fors"/>
                <a:ea typeface="Microsoft YaHei"/>
              </a:rPr>
              <a:t>250 g)</a:t>
            </a:r>
            <a:endParaRPr lang="it-IT" sz="2400" b="0" strike="noStrike" spc="-1">
              <a:solidFill>
                <a:srgbClr val="000000"/>
              </a:solidFill>
              <a:latin typeface="Arial"/>
            </a:endParaRPr>
          </a:p>
          <a:p>
            <a:pPr marL="756000" lvl="1" indent="-252000">
              <a:lnSpc>
                <a:spcPct val="90000"/>
              </a:lnSpc>
              <a:spcBef>
                <a:spcPts val="550"/>
              </a:spcBef>
              <a:buClr>
                <a:srgbClr val="000000"/>
              </a:buClr>
              <a:buFont typeface="Arial"/>
              <a:buChar char="•"/>
            </a:pPr>
            <a:r>
              <a:rPr lang="it-IT" sz="2400" b="0" strike="noStrike" spc="-1">
                <a:solidFill>
                  <a:schemeClr val="dk1"/>
                </a:solidFill>
                <a:latin typeface="TT Fors"/>
                <a:ea typeface="Microsoft YaHei"/>
              </a:rPr>
              <a:t>Piega il foglio a metà (facoltativo: puoi tagliare i margini bianchi)​</a:t>
            </a:r>
            <a:endParaRPr lang="it-IT" sz="2400" b="0" strike="noStrike" spc="-1">
              <a:solidFill>
                <a:srgbClr val="000000"/>
              </a:solidFill>
              <a:latin typeface="Arial"/>
            </a:endParaRPr>
          </a:p>
          <a:p>
            <a:pPr marL="756000" lvl="1" indent="-252000">
              <a:lnSpc>
                <a:spcPct val="90000"/>
              </a:lnSpc>
              <a:spcBef>
                <a:spcPts val="550"/>
              </a:spcBef>
              <a:buClr>
                <a:srgbClr val="000000"/>
              </a:buClr>
              <a:buFont typeface="Arial"/>
              <a:buChar char="•"/>
            </a:pPr>
            <a:r>
              <a:rPr lang="it-IT" sz="2400" b="0" strike="noStrike" spc="-1">
                <a:solidFill>
                  <a:schemeClr val="dk1"/>
                </a:solidFill>
                <a:latin typeface="TT Fors"/>
                <a:ea typeface="Microsoft YaHei"/>
              </a:rPr>
              <a:t>Come risultato si ottengono frontalini piegati​</a:t>
            </a:r>
            <a:endParaRPr lang="it-IT" sz="24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0">
              <a:lnSpc>
                <a:spcPct val="90000"/>
              </a:lnSpc>
              <a:spcBef>
                <a:spcPts val="1103"/>
              </a:spcBef>
              <a:buNone/>
              <a:tabLst>
                <a:tab pos="0" algn="l"/>
              </a:tabLst>
            </a:pPr>
            <a:endParaRPr lang="it-IT" sz="2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5" name="Grafik 5"/>
          <p:cNvPicPr/>
          <p:nvPr/>
        </p:nvPicPr>
        <p:blipFill>
          <a:blip r:embed="rId2"/>
          <a:stretch/>
        </p:blipFill>
        <p:spPr>
          <a:xfrm>
            <a:off x="5936040" y="990720"/>
            <a:ext cx="4293360" cy="2869200"/>
          </a:xfrm>
          <a:prstGeom prst="rect">
            <a:avLst/>
          </a:prstGeom>
          <a:ln w="0">
            <a:noFill/>
          </a:ln>
        </p:spPr>
      </p:pic>
      <p:sp>
        <p:nvSpPr>
          <p:cNvPr id="126" name="Rechteck 6"/>
          <p:cNvSpPr/>
          <p:nvPr/>
        </p:nvSpPr>
        <p:spPr>
          <a:xfrm>
            <a:off x="7042320" y="1631880"/>
            <a:ext cx="1306800" cy="328680"/>
          </a:xfrm>
          <a:prstGeom prst="rect">
            <a:avLst/>
          </a:prstGeom>
          <a:noFill/>
          <a:ln w="28440">
            <a:solidFill>
              <a:srgbClr val="BB244A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it-IT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27" name="Rechteck 7"/>
          <p:cNvSpPr/>
          <p:nvPr/>
        </p:nvSpPr>
        <p:spPr>
          <a:xfrm>
            <a:off x="7270920" y="2136240"/>
            <a:ext cx="582840" cy="216720"/>
          </a:xfrm>
          <a:prstGeom prst="rect">
            <a:avLst/>
          </a:prstGeom>
          <a:noFill/>
          <a:ln w="28440">
            <a:solidFill>
              <a:srgbClr val="BB244A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it-IT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28" name="Rechteck 8"/>
          <p:cNvSpPr/>
          <p:nvPr/>
        </p:nvSpPr>
        <p:spPr>
          <a:xfrm>
            <a:off x="6035040" y="2365560"/>
            <a:ext cx="1234440" cy="161280"/>
          </a:xfrm>
          <a:prstGeom prst="rect">
            <a:avLst/>
          </a:prstGeom>
          <a:noFill/>
          <a:ln w="28440">
            <a:solidFill>
              <a:srgbClr val="BB244A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it-IT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29" name="Rechteck 9"/>
          <p:cNvSpPr/>
          <p:nvPr/>
        </p:nvSpPr>
        <p:spPr>
          <a:xfrm>
            <a:off x="6652800" y="2932200"/>
            <a:ext cx="616320" cy="161280"/>
          </a:xfrm>
          <a:prstGeom prst="rect">
            <a:avLst/>
          </a:prstGeom>
          <a:noFill/>
          <a:ln w="28440">
            <a:solidFill>
              <a:srgbClr val="BB244A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it-IT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30" name="Rechteck 10"/>
          <p:cNvSpPr/>
          <p:nvPr/>
        </p:nvSpPr>
        <p:spPr>
          <a:xfrm>
            <a:off x="6697440" y="3662640"/>
            <a:ext cx="2223000" cy="146160"/>
          </a:xfrm>
          <a:prstGeom prst="rect">
            <a:avLst/>
          </a:prstGeom>
          <a:solidFill>
            <a:srgbClr val="BB244A"/>
          </a:solidFill>
          <a:ln w="28440">
            <a:solidFill>
              <a:srgbClr val="BB244A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it-IT" sz="800" b="0" strike="noStrike" spc="-1">
                <a:solidFill>
                  <a:schemeClr val="lt1"/>
                </a:solidFill>
                <a:latin typeface="Calibri"/>
                <a:ea typeface="DejaVu Sans"/>
              </a:rPr>
              <a:t>SORRY, only in German!</a:t>
            </a:r>
            <a:endParaRPr lang="it-IT" sz="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Picture 14"/>
          <p:cNvPicPr/>
          <p:nvPr/>
        </p:nvPicPr>
        <p:blipFill>
          <a:blip r:embed="rId2"/>
          <a:stretch/>
        </p:blipFill>
        <p:spPr>
          <a:xfrm>
            <a:off x="352080" y="766440"/>
            <a:ext cx="2763720" cy="2763720"/>
          </a:xfrm>
          <a:prstGeom prst="rect">
            <a:avLst/>
          </a:prstGeom>
          <a:ln w="0">
            <a:noFill/>
          </a:ln>
        </p:spPr>
      </p:pic>
      <p:sp>
        <p:nvSpPr>
          <p:cNvPr id="157" name="TextBox 4"/>
          <p:cNvSpPr/>
          <p:nvPr/>
        </p:nvSpPr>
        <p:spPr>
          <a:xfrm>
            <a:off x="3231360" y="638280"/>
            <a:ext cx="7220880" cy="5177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it-IT" sz="4400" b="0" strike="noStrike" spc="-1">
                <a:solidFill>
                  <a:srgbClr val="BB244A"/>
                </a:solidFill>
                <a:latin typeface="TT Fors"/>
                <a:ea typeface="DejaVu Sans"/>
              </a:rPr>
              <a:t>Nuovo anno, nuovo giro</a:t>
            </a: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7000" b="0" strike="noStrike" spc="-1">
                <a:solidFill>
                  <a:srgbClr val="BB244A"/>
                </a:solidFill>
                <a:latin typeface="TT Fors Bold"/>
                <a:ea typeface="DejaVu Sans"/>
              </a:rPr>
              <a:t>Inizia di nuovo dal 1step </a:t>
            </a:r>
            <a:endParaRPr lang="it-IT" sz="7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4000" b="0" strike="noStrike" spc="-1">
                <a:solidFill>
                  <a:srgbClr val="BB244A"/>
                </a:solidFill>
                <a:latin typeface="TT Fors"/>
                <a:ea typeface="DejaVu Sans"/>
              </a:rPr>
              <a:t>Finché non avete lanciato i dadi 3 volte. </a:t>
            </a:r>
            <a:endParaRPr lang="it-IT" sz="4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TextBox 4"/>
          <p:cNvSpPr/>
          <p:nvPr/>
        </p:nvSpPr>
        <p:spPr>
          <a:xfrm>
            <a:off x="839160" y="1217880"/>
            <a:ext cx="1789560" cy="1842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it-IT" sz="11500" b="1" strike="noStrike" spc="-1">
                <a:solidFill>
                  <a:srgbClr val="BB244A"/>
                </a:solidFill>
                <a:latin typeface="TT Fors Bold"/>
                <a:ea typeface="DejaVu Sans"/>
              </a:rPr>
              <a:t>3</a:t>
            </a:r>
            <a:endParaRPr lang="it-IT" sz="115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735120" y="402480"/>
            <a:ext cx="9220320" cy="1459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PlaceHolder 2"/>
          <p:cNvSpPr>
            <a:spLocks noGrp="1"/>
          </p:cNvSpPr>
          <p:nvPr>
            <p:ph/>
          </p:nvPr>
        </p:nvSpPr>
        <p:spPr>
          <a:xfrm>
            <a:off x="735120" y="2012400"/>
            <a:ext cx="9220320" cy="4795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Picture 6"/>
          <p:cNvPicPr/>
          <p:nvPr/>
        </p:nvPicPr>
        <p:blipFill>
          <a:blip r:embed="rId2"/>
          <a:stretch/>
        </p:blipFill>
        <p:spPr>
          <a:xfrm>
            <a:off x="352080" y="766440"/>
            <a:ext cx="2763720" cy="2763720"/>
          </a:xfrm>
          <a:prstGeom prst="rect">
            <a:avLst/>
          </a:prstGeom>
          <a:ln w="0">
            <a:noFill/>
          </a:ln>
        </p:spPr>
      </p:pic>
      <p:sp>
        <p:nvSpPr>
          <p:cNvPr id="162" name="TextBox 10"/>
          <p:cNvSpPr/>
          <p:nvPr/>
        </p:nvSpPr>
        <p:spPr>
          <a:xfrm>
            <a:off x="3231360" y="638280"/>
            <a:ext cx="7220880" cy="5025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it-IT" sz="3200" b="0" strike="noStrike" spc="-1">
                <a:solidFill>
                  <a:srgbClr val="BB244A"/>
                </a:solidFill>
                <a:latin typeface="TT Fors"/>
                <a:ea typeface="DejaVu Sans"/>
              </a:rPr>
              <a:t>Valutazione</a:t>
            </a: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4400" b="1" strike="noStrike" spc="-1">
                <a:solidFill>
                  <a:srgbClr val="BB244A"/>
                </a:solidFill>
                <a:latin typeface="TT Fors Bold"/>
                <a:ea typeface="DejaVu Sans"/>
              </a:rPr>
              <a:t>Chi ha soddisfatto i propri bisogni?</a:t>
            </a: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3200" b="0" strike="noStrike" spc="-1">
                <a:solidFill>
                  <a:srgbClr val="BB244A"/>
                </a:solidFill>
                <a:latin typeface="TT Fors"/>
                <a:ea typeface="DejaVu Sans"/>
              </a:rPr>
              <a:t>Se la palude ha ricevuto almeno 6 livelli d’acqua, avete vinto!</a:t>
            </a: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3200" b="0" strike="noStrike" spc="-1">
                <a:solidFill>
                  <a:srgbClr val="BB244A"/>
                </a:solidFill>
                <a:latin typeface="TT Fors"/>
                <a:ea typeface="DejaVu Sans"/>
              </a:rPr>
              <a:t>Siete soddisfatti dei risultati? Quale attore ha ricevuto livelli di acqua maggiori – e perché?</a:t>
            </a: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TextBox 11"/>
          <p:cNvSpPr/>
          <p:nvPr/>
        </p:nvSpPr>
        <p:spPr>
          <a:xfrm>
            <a:off x="839160" y="1217880"/>
            <a:ext cx="1789560" cy="1842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it-IT" sz="11500" b="1" strike="noStrike" spc="-1">
                <a:solidFill>
                  <a:srgbClr val="BB244A"/>
                </a:solidFill>
                <a:latin typeface="TT Fors Bold"/>
                <a:ea typeface="DejaVu Sans"/>
              </a:rPr>
              <a:t>4</a:t>
            </a:r>
            <a:endParaRPr lang="it-IT" sz="115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Rechteck 1"/>
          <p:cNvSpPr/>
          <p:nvPr/>
        </p:nvSpPr>
        <p:spPr>
          <a:xfrm>
            <a:off x="3231360" y="6598080"/>
            <a:ext cx="6859440" cy="69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it-IT" sz="2000" b="0" strike="noStrike" spc="-1">
                <a:solidFill>
                  <a:srgbClr val="BB244A"/>
                </a:solidFill>
                <a:latin typeface="TT Fors"/>
                <a:ea typeface="DejaVu Sans"/>
              </a:rPr>
              <a:t>In realtà il gioco non si ferma. Qui termina la vostra avventura – ma il dilemma rimane.</a:t>
            </a:r>
            <a:endParaRPr lang="it-IT" sz="20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Picture 13"/>
          <p:cNvPicPr/>
          <p:nvPr/>
        </p:nvPicPr>
        <p:blipFill>
          <a:blip r:embed="rId2"/>
          <a:stretch/>
        </p:blipFill>
        <p:spPr>
          <a:xfrm>
            <a:off x="568080" y="-685800"/>
            <a:ext cx="3487680" cy="3494160"/>
          </a:xfrm>
          <a:prstGeom prst="rect">
            <a:avLst/>
          </a:prstGeom>
          <a:ln w="0">
            <a:noFill/>
          </a:ln>
        </p:spPr>
      </p:pic>
      <p:pic>
        <p:nvPicPr>
          <p:cNvPr id="132" name="Picture 7"/>
          <p:cNvPicPr/>
          <p:nvPr/>
        </p:nvPicPr>
        <p:blipFill>
          <a:blip r:embed="rId3"/>
          <a:stretch/>
        </p:blipFill>
        <p:spPr>
          <a:xfrm>
            <a:off x="4506480" y="691560"/>
            <a:ext cx="6991560" cy="6991560"/>
          </a:xfrm>
          <a:prstGeom prst="rect">
            <a:avLst/>
          </a:prstGeom>
          <a:ln w="0">
            <a:noFill/>
          </a:ln>
        </p:spPr>
      </p:pic>
      <p:pic>
        <p:nvPicPr>
          <p:cNvPr id="133" name="Picture 8"/>
          <p:cNvPicPr/>
          <p:nvPr/>
        </p:nvPicPr>
        <p:blipFill>
          <a:blip r:embed="rId4"/>
          <a:stretch/>
        </p:blipFill>
        <p:spPr>
          <a:xfrm rot="19065000">
            <a:off x="7727040" y="2815560"/>
            <a:ext cx="2562840" cy="2391840"/>
          </a:xfrm>
          <a:prstGeom prst="rect">
            <a:avLst/>
          </a:prstGeom>
          <a:ln w="0">
            <a:noFill/>
          </a:ln>
        </p:spPr>
      </p:pic>
      <p:sp>
        <p:nvSpPr>
          <p:cNvPr id="134" name="Rechteck 1"/>
          <p:cNvSpPr/>
          <p:nvPr/>
        </p:nvSpPr>
        <p:spPr>
          <a:xfrm>
            <a:off x="8133840" y="3234960"/>
            <a:ext cx="1872000" cy="1549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it-IT" sz="1600" b="0" strike="noStrike" spc="-1">
                <a:solidFill>
                  <a:srgbClr val="BB244A"/>
                </a:solidFill>
                <a:latin typeface="TT Fors"/>
                <a:ea typeface="DejaVu Sans"/>
              </a:rPr>
              <a:t>Ricorda</a:t>
            </a:r>
            <a:r>
              <a:rPr lang="it-IT" sz="1600" b="0" strike="noStrike" spc="-1">
                <a:solidFill>
                  <a:srgbClr val="BB244A"/>
                </a:solidFill>
                <a:latin typeface="TT Fors"/>
                <a:ea typeface="Times New Roman"/>
              </a:rPr>
              <a:t>: </a:t>
            </a:r>
            <a:endParaRPr lang="it-IT" sz="16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it-IT" sz="1600" b="0" strike="noStrike" spc="-1">
                <a:solidFill>
                  <a:srgbClr val="BB244A"/>
                </a:solidFill>
                <a:latin typeface="TT Fors"/>
                <a:ea typeface="Times New Roman"/>
              </a:rPr>
              <a:t>La sostenibilità è complessa e alcune volte non è semplice da raggiungere</a:t>
            </a:r>
            <a:endParaRPr lang="it-IT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TextBox 2"/>
          <p:cNvSpPr/>
          <p:nvPr/>
        </p:nvSpPr>
        <p:spPr>
          <a:xfrm>
            <a:off x="720000" y="981360"/>
            <a:ext cx="6119640" cy="2147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ts val="5400"/>
              </a:lnSpc>
            </a:pPr>
            <a:r>
              <a:rPr lang="it-IT" sz="5400" b="1" strike="noStrike" spc="-1">
                <a:solidFill>
                  <a:srgbClr val="F5DF4D"/>
                </a:solidFill>
                <a:latin typeface="TT Fors Bold"/>
                <a:ea typeface="DejaVu Sans"/>
              </a:rPr>
              <a:t>Gestione sostenibile dell’acqua</a:t>
            </a:r>
            <a:endParaRPr lang="it-IT" sz="5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Textfeld 4"/>
          <p:cNvSpPr/>
          <p:nvPr/>
        </p:nvSpPr>
        <p:spPr>
          <a:xfrm>
            <a:off x="720000" y="3650040"/>
            <a:ext cx="6741360" cy="2970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it-IT" sz="2100" b="0" strike="noStrike" spc="-1">
                <a:solidFill>
                  <a:srgbClr val="BB244A"/>
                </a:solidFill>
                <a:latin typeface="TT Fors"/>
                <a:ea typeface="DejaVu Sans"/>
              </a:rPr>
              <a:t>Nel comune di Greenwood l’acqua è una risorsa scarsa. Ci sono portatori di interesse economici e privati con bisogni diversi, e non c’è abbastanza acqua per soddisfarli tutti.</a:t>
            </a:r>
            <a:endParaRPr lang="it-IT" sz="21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2100" b="1" strike="noStrike" spc="-1">
                <a:solidFill>
                  <a:srgbClr val="BB244A"/>
                </a:solidFill>
                <a:latin typeface="TT Fors"/>
                <a:ea typeface="DejaVu Sans"/>
              </a:rPr>
              <a:t>Per 3 anni assumerai il ruolo dei diversi portatori di interesse – con il compito di distribuire l’acqua disponibile del comune attraverso decisioni condivise.</a:t>
            </a:r>
            <a:endParaRPr lang="it-IT" sz="21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7" name="Picture 9"/>
          <p:cNvPicPr/>
          <p:nvPr/>
        </p:nvPicPr>
        <p:blipFill>
          <a:blip r:embed="rId5"/>
          <a:stretch/>
        </p:blipFill>
        <p:spPr>
          <a:xfrm>
            <a:off x="7595280" y="5358600"/>
            <a:ext cx="1194120" cy="13914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735120" y="402480"/>
            <a:ext cx="9220320" cy="1459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735120" y="2012400"/>
            <a:ext cx="9220320" cy="4795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Picture 2"/>
          <p:cNvPicPr/>
          <p:nvPr/>
        </p:nvPicPr>
        <p:blipFill>
          <a:blip r:embed="rId2"/>
          <a:stretch/>
        </p:blipFill>
        <p:spPr>
          <a:xfrm>
            <a:off x="352080" y="766440"/>
            <a:ext cx="2763720" cy="2763720"/>
          </a:xfrm>
          <a:prstGeom prst="rect">
            <a:avLst/>
          </a:prstGeom>
          <a:ln w="0">
            <a:noFill/>
          </a:ln>
        </p:spPr>
      </p:pic>
      <p:sp>
        <p:nvSpPr>
          <p:cNvPr id="141" name="TextBox 8"/>
          <p:cNvSpPr/>
          <p:nvPr/>
        </p:nvSpPr>
        <p:spPr>
          <a:xfrm>
            <a:off x="3231360" y="638280"/>
            <a:ext cx="7220880" cy="6672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it-IT" sz="4400" b="0" strike="noStrike" spc="-1">
                <a:solidFill>
                  <a:srgbClr val="BB244A"/>
                </a:solidFill>
                <a:latin typeface="TT Fors"/>
                <a:ea typeface="DejaVu Sans"/>
              </a:rPr>
              <a:t>Prima di iniziare</a:t>
            </a:r>
            <a:r>
              <a:rPr lang="it-IT" sz="7000" b="0" strike="noStrike" spc="-1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endParaRPr lang="it-IT" sz="7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5400" b="0" strike="noStrike" spc="-1">
                <a:solidFill>
                  <a:srgbClr val="BB244A"/>
                </a:solidFill>
                <a:latin typeface="TT Fors Bold"/>
                <a:ea typeface="DejaVu Sans"/>
              </a:rPr>
              <a:t>Ognuno pesca una delle 4 carte ruolo</a:t>
            </a:r>
            <a:endParaRPr lang="it-IT" sz="5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4000" b="0" strike="noStrike" spc="-1">
                <a:solidFill>
                  <a:srgbClr val="BB244A"/>
                </a:solidFill>
                <a:latin typeface="TT Fors"/>
                <a:ea typeface="DejaVu Sans"/>
              </a:rPr>
              <a:t>Leggi la carta del tuo ruolo, rifletti sui tuoi bisogni e sugli argomenti a sostegno della tua posizione.</a:t>
            </a:r>
            <a:br>
              <a:rPr sz="4000"/>
            </a:br>
            <a:endParaRPr lang="it-IT" sz="4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TextBox 9"/>
          <p:cNvSpPr/>
          <p:nvPr/>
        </p:nvSpPr>
        <p:spPr>
          <a:xfrm>
            <a:off x="839160" y="1217880"/>
            <a:ext cx="1789560" cy="1842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it-IT" sz="11500" b="1" strike="noStrike" spc="-1">
                <a:solidFill>
                  <a:srgbClr val="BB244A"/>
                </a:solidFill>
                <a:latin typeface="TT Fors Bold"/>
                <a:ea typeface="DejaVu Sans"/>
              </a:rPr>
              <a:t>0</a:t>
            </a:r>
            <a:endParaRPr lang="it-IT" sz="115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Rechteck 49"/>
          <p:cNvSpPr/>
          <p:nvPr/>
        </p:nvSpPr>
        <p:spPr>
          <a:xfrm>
            <a:off x="477000" y="6713640"/>
            <a:ext cx="9790200" cy="821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it-IT" sz="2400" b="0" strike="noStrike" spc="-1">
                <a:solidFill>
                  <a:srgbClr val="BB244A"/>
                </a:solidFill>
                <a:latin typeface="TT Fors"/>
                <a:ea typeface="DejaVu Sans"/>
              </a:rPr>
              <a:t>*Se siete meno di 4 giocatori una o più persone pescano 2 carte ruolo </a:t>
            </a:r>
            <a:endParaRPr lang="it-IT" sz="2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735120" y="402480"/>
            <a:ext cx="9220320" cy="1459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/>
          </p:nvPr>
        </p:nvSpPr>
        <p:spPr>
          <a:xfrm>
            <a:off x="735120" y="2012400"/>
            <a:ext cx="9220320" cy="4795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Picture 1"/>
          <p:cNvPicPr/>
          <p:nvPr/>
        </p:nvPicPr>
        <p:blipFill>
          <a:blip r:embed="rId2"/>
          <a:stretch/>
        </p:blipFill>
        <p:spPr>
          <a:xfrm>
            <a:off x="352080" y="766440"/>
            <a:ext cx="2763720" cy="2763720"/>
          </a:xfrm>
          <a:prstGeom prst="rect">
            <a:avLst/>
          </a:prstGeom>
          <a:ln w="0">
            <a:noFill/>
          </a:ln>
        </p:spPr>
      </p:pic>
      <p:sp>
        <p:nvSpPr>
          <p:cNvPr id="147" name="TextBox 3"/>
          <p:cNvSpPr/>
          <p:nvPr/>
        </p:nvSpPr>
        <p:spPr>
          <a:xfrm>
            <a:off x="3231360" y="638280"/>
            <a:ext cx="7220880" cy="5665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it-IT" sz="4000" b="1" strike="noStrike" spc="-1">
                <a:solidFill>
                  <a:srgbClr val="BB244A"/>
                </a:solidFill>
                <a:latin typeface="TT Fors"/>
                <a:ea typeface="DejaVu Sans"/>
              </a:rPr>
              <a:t>Primo step</a:t>
            </a:r>
            <a:r>
              <a:rPr lang="it-IT" sz="6600" b="1" strike="noStrike" spc="-1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endParaRPr lang="it-IT" sz="6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7000" b="1" strike="noStrike" spc="-1">
                <a:solidFill>
                  <a:srgbClr val="BB244A"/>
                </a:solidFill>
                <a:latin typeface="TT Fors Bold"/>
                <a:ea typeface="DejaVu Sans"/>
              </a:rPr>
              <a:t>Facciamo piovere!</a:t>
            </a:r>
            <a:endParaRPr lang="it-IT" sz="7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4000" b="0" strike="noStrike" spc="-1">
                <a:solidFill>
                  <a:srgbClr val="BB244A"/>
                </a:solidFill>
                <a:latin typeface="TT Fors"/>
                <a:ea typeface="DejaVu Sans"/>
              </a:rPr>
              <a:t>Lancia il dado per scoprire quanti livelli d’acqua sono disponibili quest’anno.</a:t>
            </a:r>
            <a:br>
              <a:rPr sz="4000"/>
            </a:br>
            <a:endParaRPr lang="it-IT" sz="4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TextBox 5"/>
          <p:cNvSpPr/>
          <p:nvPr/>
        </p:nvSpPr>
        <p:spPr>
          <a:xfrm>
            <a:off x="839160" y="1217880"/>
            <a:ext cx="1789560" cy="1842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it-IT" sz="11500" b="1" strike="noStrike" spc="-1">
                <a:solidFill>
                  <a:srgbClr val="BB244A"/>
                </a:solidFill>
                <a:latin typeface="TT Fors Bold"/>
                <a:ea typeface="DejaVu Sans"/>
              </a:rPr>
              <a:t>1</a:t>
            </a:r>
            <a:endParaRPr lang="it-IT" sz="115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735120" y="402480"/>
            <a:ext cx="9220320" cy="1459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735120" y="2012400"/>
            <a:ext cx="9220320" cy="4795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Picture 14"/>
          <p:cNvPicPr/>
          <p:nvPr/>
        </p:nvPicPr>
        <p:blipFill>
          <a:blip r:embed="rId2"/>
          <a:stretch/>
        </p:blipFill>
        <p:spPr>
          <a:xfrm>
            <a:off x="352080" y="766440"/>
            <a:ext cx="2763720" cy="2763720"/>
          </a:xfrm>
          <a:prstGeom prst="rect">
            <a:avLst/>
          </a:prstGeom>
          <a:ln w="0">
            <a:noFill/>
          </a:ln>
        </p:spPr>
      </p:pic>
      <p:sp>
        <p:nvSpPr>
          <p:cNvPr id="152" name="TextBox 4"/>
          <p:cNvSpPr/>
          <p:nvPr/>
        </p:nvSpPr>
        <p:spPr>
          <a:xfrm>
            <a:off x="3231360" y="491400"/>
            <a:ext cx="7220880" cy="5969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it-IT" sz="4400" b="0" strike="noStrike" spc="-1">
                <a:solidFill>
                  <a:srgbClr val="BB244A"/>
                </a:solidFill>
                <a:latin typeface="TT Fors"/>
                <a:ea typeface="DejaVu Sans"/>
              </a:rPr>
              <a:t>Discutete su come distribuire l’acqua tra I diversi attori: cosa è sostenibile e utile?</a:t>
            </a: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7000" b="0" strike="noStrike" spc="-1">
                <a:solidFill>
                  <a:srgbClr val="BB244A"/>
                </a:solidFill>
                <a:latin typeface="TT Fors Bold"/>
                <a:ea typeface="DejaVu Sans"/>
              </a:rPr>
              <a:t>Distribuite l’acqua nei bicchieri.</a:t>
            </a:r>
            <a:endParaRPr lang="it-IT" sz="7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TextBox 4"/>
          <p:cNvSpPr/>
          <p:nvPr/>
        </p:nvSpPr>
        <p:spPr>
          <a:xfrm>
            <a:off x="839160" y="1217880"/>
            <a:ext cx="1789560" cy="1842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it-IT" sz="11500" b="1" strike="noStrike" spc="-1">
                <a:solidFill>
                  <a:srgbClr val="BB244A"/>
                </a:solidFill>
                <a:latin typeface="TT Fors Bold"/>
                <a:ea typeface="DejaVu Sans"/>
              </a:rPr>
              <a:t>2</a:t>
            </a:r>
            <a:endParaRPr lang="it-IT" sz="115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735120" y="402480"/>
            <a:ext cx="9220320" cy="1459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/>
          </p:nvPr>
        </p:nvSpPr>
        <p:spPr>
          <a:xfrm>
            <a:off x="735120" y="2012400"/>
            <a:ext cx="9220320" cy="4795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315</Words>
  <Application>Microsoft Office PowerPoint</Application>
  <PresentationFormat>Benutzerdefiniert</PresentationFormat>
  <Paragraphs>36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12</vt:i4>
      </vt:variant>
    </vt:vector>
  </HeadingPairs>
  <TitlesOfParts>
    <vt:vector size="22" baseType="lpstr">
      <vt:lpstr>Arial</vt:lpstr>
      <vt:lpstr>Calibri</vt:lpstr>
      <vt:lpstr>Symbol</vt:lpstr>
      <vt:lpstr>Times New Roman</vt:lpstr>
      <vt:lpstr>TT Fors</vt:lpstr>
      <vt:lpstr>TT Fors Bold</vt:lpstr>
      <vt:lpstr>Wingdings</vt:lpstr>
      <vt:lpstr>Office Theme</vt:lpstr>
      <vt:lpstr>Office Theme</vt:lpstr>
      <vt:lpstr>Office Theme</vt:lpstr>
      <vt:lpstr>Istruzioni da stampare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Microsoft Office User</dc:creator>
  <dc:description/>
  <cp:lastModifiedBy>Lisa Häfner</cp:lastModifiedBy>
  <cp:revision>77</cp:revision>
  <cp:lastPrinted>2025-08-18T15:01:36Z</cp:lastPrinted>
  <dcterms:created xsi:type="dcterms:W3CDTF">2025-01-17T12:37:01Z</dcterms:created>
  <dcterms:modified xsi:type="dcterms:W3CDTF">2025-11-05T15:53:35Z</dcterms:modified>
  <dc:language>de-DE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Benutzerdefiniert</vt:lpwstr>
  </property>
  <property fmtid="{D5CDD505-2E9C-101B-9397-08002B2CF9AE}" pid="3" name="Slides">
    <vt:i4>12</vt:i4>
  </property>
</Properties>
</file>